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31CDA-C43F-4E9D-ADFF-EEEB58C65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4D373F-2CB8-47B2-B275-44A9909B7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517FA-03F0-46F1-908F-BD8C2EB2C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2AA9-2AA7-4DBC-830B-B5AD276F867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19526-577A-4D9A-A59A-FCBC2A21A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3A900-E97B-445E-AF21-AE8BE83D9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89A0-E97B-44EC-AEC2-DDA01D9F4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01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35FE-0090-4A79-B92B-3DA3C5754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4FF920-FE9B-4074-ADC8-0FA52C4E8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43213-0F38-42AB-B28D-FC3B3BBD9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2AA9-2AA7-4DBC-830B-B5AD276F867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99A5C-252C-454D-BC90-2FDCA67F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DB91E-4234-48C7-9C2B-3C5E10FA3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89A0-E97B-44EC-AEC2-DDA01D9F4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70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15019C-BA67-4E9D-A5B9-B492FE60FD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58670-B903-42E1-9C4F-C5181897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C0F81-63B9-4215-A14A-5D2F2549E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2AA9-2AA7-4DBC-830B-B5AD276F867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180F7-A590-4530-912C-22D816D9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5D0C2-D2B7-40F9-BF57-9F619D0D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89A0-E97B-44EC-AEC2-DDA01D9F4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4330-981A-436E-86F5-C48AAD57B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14E69-B60E-4664-A249-F7CA129D6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C05A2-FAA3-479D-A5B8-EE6F6962B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2AA9-2AA7-4DBC-830B-B5AD276F867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D1AA1-EAD1-4BE5-B3DB-D33B8173C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F6331-20D7-4B5B-9398-A21ACCA40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89A0-E97B-44EC-AEC2-DDA01D9F4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80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8811E-51C7-4AD1-9CDA-EBDC2C3F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17A33-CE6D-40C0-8B97-CBB01EC96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5C145-CEE6-41C7-9EEA-70B32171E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2AA9-2AA7-4DBC-830B-B5AD276F867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78BEC-551B-4F00-92D2-13692D4F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A2A9D-E1DC-4B44-A379-992CA608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89A0-E97B-44EC-AEC2-DDA01D9F4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93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28789-487D-47DE-A308-743E7E20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07228-75DB-426F-9553-7DC2ED174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48BA3-650B-41A1-AE44-E53182981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CB7BF-CD0A-4AA0-A094-775B717F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2AA9-2AA7-4DBC-830B-B5AD276F867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47120-A9BB-4361-AB4F-57C9978B6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ED8E5-828C-4D15-BB81-9F1D9E733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89A0-E97B-44EC-AEC2-DDA01D9F4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5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55C62-A7F1-4ED8-AEC4-F0FF06EB5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2D064-8352-4028-AD0D-234DE9738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042EA-E1B7-4D5C-A78C-AEA1D12BB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45138-13DA-4C3E-9583-08AFD35475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EDB4DB-5C35-415D-9D97-BB8F0876ED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9C7FC1-4B79-48DD-8B72-F6940A898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2AA9-2AA7-4DBC-830B-B5AD276F867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8E434F-5994-49C6-8C41-A8F4438F2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85B376-560E-4C12-897F-0EC02ABA9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89A0-E97B-44EC-AEC2-DDA01D9F4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08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61A9F-FDC5-4533-87BD-1C2C5D47F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46D2C4-A8ED-4B06-8661-5369C13A5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2AA9-2AA7-4DBC-830B-B5AD276F867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0F26D5-9488-40E4-AD22-A64FF18C5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38B12-2246-4F17-ADB0-0E9EDF391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89A0-E97B-44EC-AEC2-DDA01D9F4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48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35DB3F-AA2A-4C00-BA64-490070009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2AA9-2AA7-4DBC-830B-B5AD276F867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3FB27-119F-4881-B50C-01F66F15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6758D-9697-4410-9208-B232188EC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89A0-E97B-44EC-AEC2-DDA01D9F4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7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181B7-7932-498F-8594-8F7E33729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4B807-39B7-421E-AA5D-ADD81B4A4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136EC-87F0-4288-B9A8-2158BB476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84654A-2723-4235-BA3D-7AAE4A6DE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2AA9-2AA7-4DBC-830B-B5AD276F867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57FCC-8B72-473B-B053-F84F28AE1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BAB689-35FC-48F4-9F13-4108264DB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89A0-E97B-44EC-AEC2-DDA01D9F4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67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8F258-884C-4339-AD4E-BCC74B4C2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E741E6-DC1A-426F-9152-B911E0F18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DA2BD-FA42-4A30-8D2A-5D465BE85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322FE-6FBC-40D7-A3A7-94379198B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2AA9-2AA7-4DBC-830B-B5AD276F867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1B160-2B64-41BE-982F-F73B83E4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C2888-D215-4E0F-9231-7B52AF6B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89A0-E97B-44EC-AEC2-DDA01D9F4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B7DFFE-0C18-4770-9050-9DF1C262E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F0A0C-423A-4956-B276-E1FC0DF10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6C85B-CCE9-4FF9-A777-494B288FF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62AA9-2AA7-4DBC-830B-B5AD276F867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00FC6-9346-4E81-806A-FEC730C3A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3950B-3ECF-4010-A563-004E0B038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89A0-E97B-44EC-AEC2-DDA01D9F4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2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5574D-8265-441C-BF2D-771FD98E25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GFS-v16 TC track verification</a:t>
            </a:r>
          </a:p>
        </p:txBody>
      </p:sp>
    </p:spTree>
    <p:extLst>
      <p:ext uri="{BB962C8B-B14F-4D97-AF65-F5344CB8AC3E}">
        <p14:creationId xmlns:p14="http://schemas.microsoft.com/office/powerpoint/2010/main" val="146188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lit, dark, sitting&#10;&#10;Description automatically generated">
            <a:extLst>
              <a:ext uri="{FF2B5EF4-FFF2-40B4-BE49-F238E27FC236}">
                <a16:creationId xmlns:a16="http://schemas.microsoft.com/office/drawing/2014/main" id="{8BD0C72D-8A64-4AD4-83AC-A048A4B20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7" y="3519747"/>
            <a:ext cx="4546259" cy="3338253"/>
          </a:xfrm>
          <a:prstGeom prst="rect">
            <a:avLst/>
          </a:prstGeom>
        </p:spPr>
      </p:pic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6391D54-B503-4162-9F98-5C367AF0E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69" y="3519747"/>
            <a:ext cx="4621623" cy="3393592"/>
          </a:xfrm>
          <a:prstGeom prst="rect">
            <a:avLst/>
          </a:prstGeom>
        </p:spPr>
      </p:pic>
      <p:pic>
        <p:nvPicPr>
          <p:cNvPr id="7" name="Picture 6" descr="A picture containing light, sitting, lit, table&#10;&#10;Description automatically generated">
            <a:extLst>
              <a:ext uri="{FF2B5EF4-FFF2-40B4-BE49-F238E27FC236}">
                <a16:creationId xmlns:a16="http://schemas.microsoft.com/office/drawing/2014/main" id="{AA97513D-9618-4A34-B429-3494AE036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06" y="141463"/>
            <a:ext cx="4621623" cy="339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81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ight&#10;&#10;Description automatically generated">
            <a:extLst>
              <a:ext uri="{FF2B5EF4-FFF2-40B4-BE49-F238E27FC236}">
                <a16:creationId xmlns:a16="http://schemas.microsoft.com/office/drawing/2014/main" id="{670F88B3-0DC1-40B8-AC75-4C91DCB25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09" y="189131"/>
            <a:ext cx="4412273" cy="3239869"/>
          </a:xfrm>
          <a:prstGeom prst="rect">
            <a:avLst/>
          </a:prstGeom>
        </p:spPr>
      </p:pic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91DF3698-77DB-4E61-9767-C2F16D0E2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" y="3471057"/>
            <a:ext cx="4612568" cy="3386943"/>
          </a:xfrm>
          <a:prstGeom prst="rect">
            <a:avLst/>
          </a:prstGeom>
        </p:spPr>
      </p:pic>
      <p:pic>
        <p:nvPicPr>
          <p:cNvPr id="7" name="Picture 6" descr="A close up of a light&#10;&#10;Description automatically generated">
            <a:extLst>
              <a:ext uri="{FF2B5EF4-FFF2-40B4-BE49-F238E27FC236}">
                <a16:creationId xmlns:a16="http://schemas.microsoft.com/office/drawing/2014/main" id="{EF72640F-779C-4F15-A50F-E127BB018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72" y="3429000"/>
            <a:ext cx="4787412" cy="335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76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sitting, lit, dark&#10;&#10;Description automatically generated">
            <a:extLst>
              <a:ext uri="{FF2B5EF4-FFF2-40B4-BE49-F238E27FC236}">
                <a16:creationId xmlns:a16="http://schemas.microsoft.com/office/drawing/2014/main" id="{05366418-E410-4E4C-8CF7-640AF495B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63" y="3531828"/>
            <a:ext cx="4529806" cy="3326172"/>
          </a:xfrm>
          <a:prstGeom prst="rect">
            <a:avLst/>
          </a:prstGeom>
        </p:spPr>
      </p:pic>
      <p:pic>
        <p:nvPicPr>
          <p:cNvPr id="5" name="Picture 4" descr="A picture containing light, lit, night, water&#10;&#10;Description automatically generated">
            <a:extLst>
              <a:ext uri="{FF2B5EF4-FFF2-40B4-BE49-F238E27FC236}">
                <a16:creationId xmlns:a16="http://schemas.microsoft.com/office/drawing/2014/main" id="{050B9DB9-8F2B-4EA5-A1DC-E9466F282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075" y="3531828"/>
            <a:ext cx="4779066" cy="3509200"/>
          </a:xfrm>
          <a:prstGeom prst="rect">
            <a:avLst/>
          </a:prstGeom>
        </p:spPr>
      </p:pic>
      <p:pic>
        <p:nvPicPr>
          <p:cNvPr id="7" name="Picture 6" descr="A picture containing light, sitting, table, dark&#10;&#10;Description automatically generated">
            <a:extLst>
              <a:ext uri="{FF2B5EF4-FFF2-40B4-BE49-F238E27FC236}">
                <a16:creationId xmlns:a16="http://schemas.microsoft.com/office/drawing/2014/main" id="{6299B2D5-D94C-4913-AAAB-7AEDB38C9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637" y="137013"/>
            <a:ext cx="4623289" cy="339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1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ight&#10;&#10;Description automatically generated">
            <a:extLst>
              <a:ext uri="{FF2B5EF4-FFF2-40B4-BE49-F238E27FC236}">
                <a16:creationId xmlns:a16="http://schemas.microsoft.com/office/drawing/2014/main" id="{9483983B-FBC6-4567-ACBE-1844F294D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583" y="137013"/>
            <a:ext cx="4341935" cy="3188221"/>
          </a:xfrm>
          <a:prstGeom prst="rect">
            <a:avLst/>
          </a:prstGeom>
        </p:spPr>
      </p:pic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DDC3F706-88FF-408F-8E65-DEBDC796E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6" y="3325234"/>
            <a:ext cx="4811159" cy="3532765"/>
          </a:xfrm>
          <a:prstGeom prst="rect">
            <a:avLst/>
          </a:prstGeom>
        </p:spPr>
      </p:pic>
      <p:pic>
        <p:nvPicPr>
          <p:cNvPr id="7" name="Picture 6" descr="A picture containing light, lit, sitting, night&#10;&#10;Description automatically generated">
            <a:extLst>
              <a:ext uri="{FF2B5EF4-FFF2-40B4-BE49-F238E27FC236}">
                <a16:creationId xmlns:a16="http://schemas.microsoft.com/office/drawing/2014/main" id="{F0E20830-932D-49E6-875A-5D434AF39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78" y="3342453"/>
            <a:ext cx="5036529" cy="353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88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lit, sitting, night&#10;&#10;Description automatically generated">
            <a:extLst>
              <a:ext uri="{FF2B5EF4-FFF2-40B4-BE49-F238E27FC236}">
                <a16:creationId xmlns:a16="http://schemas.microsoft.com/office/drawing/2014/main" id="{FB523647-C86D-4EA5-90FE-C5774D203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4" y="3471351"/>
            <a:ext cx="4612167" cy="3386649"/>
          </a:xfrm>
          <a:prstGeom prst="rect">
            <a:avLst/>
          </a:prstGeom>
        </p:spPr>
      </p:pic>
      <p:pic>
        <p:nvPicPr>
          <p:cNvPr id="5" name="Picture 4" descr="A lit up city at night&#10;&#10;Description automatically generated">
            <a:extLst>
              <a:ext uri="{FF2B5EF4-FFF2-40B4-BE49-F238E27FC236}">
                <a16:creationId xmlns:a16="http://schemas.microsoft.com/office/drawing/2014/main" id="{DB6C9EB9-9403-4160-8284-521430FD7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196" y="3386650"/>
            <a:ext cx="4727519" cy="3471350"/>
          </a:xfrm>
          <a:prstGeom prst="rect">
            <a:avLst/>
          </a:prstGeom>
        </p:spPr>
      </p:pic>
      <p:pic>
        <p:nvPicPr>
          <p:cNvPr id="7" name="Picture 6" descr="A picture containing light, water, dark, long&#10;&#10;Description automatically generated">
            <a:extLst>
              <a:ext uri="{FF2B5EF4-FFF2-40B4-BE49-F238E27FC236}">
                <a16:creationId xmlns:a16="http://schemas.microsoft.com/office/drawing/2014/main" id="{43D7192A-39E7-47D5-BF6B-B975FB489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51" y="154451"/>
            <a:ext cx="4401827" cy="323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94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lit, table, water&#10;&#10;Description automatically generated">
            <a:extLst>
              <a:ext uri="{FF2B5EF4-FFF2-40B4-BE49-F238E27FC236}">
                <a16:creationId xmlns:a16="http://schemas.microsoft.com/office/drawing/2014/main" id="{AB52B3BC-9342-4FA3-A990-B4A3677D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25" y="189131"/>
            <a:ext cx="4412273" cy="3239869"/>
          </a:xfrm>
          <a:prstGeom prst="rect">
            <a:avLst/>
          </a:prstGeom>
        </p:spPr>
      </p:pic>
      <p:pic>
        <p:nvPicPr>
          <p:cNvPr id="5" name="Picture 4" descr="A picture containing light, lit, night, dark&#10;&#10;Description automatically generated">
            <a:extLst>
              <a:ext uri="{FF2B5EF4-FFF2-40B4-BE49-F238E27FC236}">
                <a16:creationId xmlns:a16="http://schemas.microsoft.com/office/drawing/2014/main" id="{08743AED-6A02-494A-9FEB-5E015D346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1" y="3442921"/>
            <a:ext cx="4650886" cy="3415079"/>
          </a:xfrm>
          <a:prstGeom prst="rect">
            <a:avLst/>
          </a:prstGeom>
        </p:spPr>
      </p:pic>
      <p:pic>
        <p:nvPicPr>
          <p:cNvPr id="7" name="Picture 6" descr="A close up of a light&#10;&#10;Description automatically generated">
            <a:extLst>
              <a:ext uri="{FF2B5EF4-FFF2-40B4-BE49-F238E27FC236}">
                <a16:creationId xmlns:a16="http://schemas.microsoft.com/office/drawing/2014/main" id="{8552289E-C35F-4128-A816-F556BD81D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07" y="3411164"/>
            <a:ext cx="4914021" cy="344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33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ight&#10;&#10;Description automatically generated">
            <a:extLst>
              <a:ext uri="{FF2B5EF4-FFF2-40B4-BE49-F238E27FC236}">
                <a16:creationId xmlns:a16="http://schemas.microsoft.com/office/drawing/2014/main" id="{90B3E888-9533-4ED1-8D82-5864665E4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39" y="3583598"/>
            <a:ext cx="4459302" cy="3274402"/>
          </a:xfrm>
          <a:prstGeom prst="rect">
            <a:avLst/>
          </a:prstGeom>
        </p:spPr>
      </p:pic>
      <p:pic>
        <p:nvPicPr>
          <p:cNvPr id="5" name="Picture 4" descr="A picture containing light, lit, dark, night&#10;&#10;Description automatically generated">
            <a:extLst>
              <a:ext uri="{FF2B5EF4-FFF2-40B4-BE49-F238E27FC236}">
                <a16:creationId xmlns:a16="http://schemas.microsoft.com/office/drawing/2014/main" id="{A7938BD4-9A23-4D4B-9BBC-76BB4CEB6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076" y="3569677"/>
            <a:ext cx="4459302" cy="3274402"/>
          </a:xfrm>
          <a:prstGeom prst="rect">
            <a:avLst/>
          </a:prstGeom>
        </p:spPr>
      </p:pic>
      <p:pic>
        <p:nvPicPr>
          <p:cNvPr id="7" name="Picture 6" descr="A picture containing light, sitting, table, dark&#10;&#10;Description automatically generated">
            <a:extLst>
              <a:ext uri="{FF2B5EF4-FFF2-40B4-BE49-F238E27FC236}">
                <a16:creationId xmlns:a16="http://schemas.microsoft.com/office/drawing/2014/main" id="{591BE2EB-6139-4633-A98B-FE8AA9302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619" y="175109"/>
            <a:ext cx="4641911" cy="340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58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ight&#10;&#10;Description automatically generated">
            <a:extLst>
              <a:ext uri="{FF2B5EF4-FFF2-40B4-BE49-F238E27FC236}">
                <a16:creationId xmlns:a16="http://schemas.microsoft.com/office/drawing/2014/main" id="{2A7B3022-4019-4DFF-9E83-F95A7E3D5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00" y="1"/>
            <a:ext cx="4669845" cy="3429000"/>
          </a:xfrm>
          <a:prstGeom prst="rect">
            <a:avLst/>
          </a:prstGeom>
        </p:spPr>
      </p:pic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3DD91C6A-E48F-42CB-9D7B-8C211D451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0" y="3428998"/>
            <a:ext cx="4669846" cy="3429001"/>
          </a:xfrm>
          <a:prstGeom prst="rect">
            <a:avLst/>
          </a:prstGeom>
        </p:spPr>
      </p:pic>
      <p:pic>
        <p:nvPicPr>
          <p:cNvPr id="7" name="Picture 6" descr="A picture containing light, lit, sitting, monitor&#10;&#10;Description automatically generated">
            <a:extLst>
              <a:ext uri="{FF2B5EF4-FFF2-40B4-BE49-F238E27FC236}">
                <a16:creationId xmlns:a16="http://schemas.microsoft.com/office/drawing/2014/main" id="{FF6FD937-80EF-46BB-82E1-CC1A872BA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72" y="3396829"/>
            <a:ext cx="4970292" cy="348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59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sitting, table, lit&#10;&#10;Description automatically generated">
            <a:extLst>
              <a:ext uri="{FF2B5EF4-FFF2-40B4-BE49-F238E27FC236}">
                <a16:creationId xmlns:a16="http://schemas.microsoft.com/office/drawing/2014/main" id="{6DBA9AC8-3175-4BC4-9C6C-C24DCFF76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39" y="3429000"/>
            <a:ext cx="4669845" cy="3429000"/>
          </a:xfrm>
          <a:prstGeom prst="rect">
            <a:avLst/>
          </a:prstGeom>
        </p:spPr>
      </p:pic>
      <p:pic>
        <p:nvPicPr>
          <p:cNvPr id="5" name="Picture 4" descr="A picture containing light, lit, night, small&#10;&#10;Description automatically generated">
            <a:extLst>
              <a:ext uri="{FF2B5EF4-FFF2-40B4-BE49-F238E27FC236}">
                <a16:creationId xmlns:a16="http://schemas.microsoft.com/office/drawing/2014/main" id="{198D56E6-F945-4503-BA16-761E3CC20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86" y="3466998"/>
            <a:ext cx="4618097" cy="3391002"/>
          </a:xfrm>
          <a:prstGeom prst="rect">
            <a:avLst/>
          </a:prstGeom>
        </p:spPr>
      </p:pic>
      <p:pic>
        <p:nvPicPr>
          <p:cNvPr id="7" name="Picture 6" descr="A picture containing light, table, sitting, lit&#10;&#10;Description automatically generated">
            <a:extLst>
              <a:ext uri="{FF2B5EF4-FFF2-40B4-BE49-F238E27FC236}">
                <a16:creationId xmlns:a16="http://schemas.microsoft.com/office/drawing/2014/main" id="{5906B5E0-B61D-4607-8F2E-A0B38BBB1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99" y="165150"/>
            <a:ext cx="4496679" cy="330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54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ight&#10;&#10;Description automatically generated">
            <a:extLst>
              <a:ext uri="{FF2B5EF4-FFF2-40B4-BE49-F238E27FC236}">
                <a16:creationId xmlns:a16="http://schemas.microsoft.com/office/drawing/2014/main" id="{C6A244C7-F9D5-49F3-865C-69AF9451F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890" y="151081"/>
            <a:ext cx="4778033" cy="3508441"/>
          </a:xfrm>
          <a:prstGeom prst="rect">
            <a:avLst/>
          </a:prstGeom>
        </p:spPr>
      </p:pic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883677E4-5923-477B-85CC-C89F3B718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8" y="3628250"/>
            <a:ext cx="4192738" cy="3078668"/>
          </a:xfrm>
          <a:prstGeom prst="rect">
            <a:avLst/>
          </a:prstGeom>
        </p:spPr>
      </p:pic>
      <p:pic>
        <p:nvPicPr>
          <p:cNvPr id="7" name="Picture 6" descr="A close up of a light&#10;&#10;Description automatically generated">
            <a:extLst>
              <a:ext uri="{FF2B5EF4-FFF2-40B4-BE49-F238E27FC236}">
                <a16:creationId xmlns:a16="http://schemas.microsoft.com/office/drawing/2014/main" id="{4D12F437-4A83-4B6C-8B18-5B1DEB0FB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19" y="3628250"/>
            <a:ext cx="4604531" cy="322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91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ight&#10;&#10;Description automatically generated">
            <a:extLst>
              <a:ext uri="{FF2B5EF4-FFF2-40B4-BE49-F238E27FC236}">
                <a16:creationId xmlns:a16="http://schemas.microsoft.com/office/drawing/2014/main" id="{48ED09BE-8F86-4C16-9E26-EC7084FDE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52" y="50755"/>
            <a:ext cx="4572597" cy="3357593"/>
          </a:xfrm>
          <a:prstGeom prst="rect">
            <a:avLst/>
          </a:prstGeom>
        </p:spPr>
      </p:pic>
      <p:pic>
        <p:nvPicPr>
          <p:cNvPr id="3" name="Picture 2" descr="A picture containing light, lit, sitting, dark&#10;&#10;Description automatically generated">
            <a:extLst>
              <a:ext uri="{FF2B5EF4-FFF2-40B4-BE49-F238E27FC236}">
                <a16:creationId xmlns:a16="http://schemas.microsoft.com/office/drawing/2014/main" id="{1F1DC167-4CF7-44D8-A3DE-D914C1C7A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15" y="3429000"/>
            <a:ext cx="4464874" cy="3278493"/>
          </a:xfrm>
          <a:prstGeom prst="rect">
            <a:avLst/>
          </a:prstGeom>
        </p:spPr>
      </p:pic>
      <p:pic>
        <p:nvPicPr>
          <p:cNvPr id="6" name="Picture 5" descr="A lit up city at night&#10;&#10;Description automatically generated">
            <a:extLst>
              <a:ext uri="{FF2B5EF4-FFF2-40B4-BE49-F238E27FC236}">
                <a16:creationId xmlns:a16="http://schemas.microsoft.com/office/drawing/2014/main" id="{0FB2111D-C5A4-4AA6-A37C-71727731C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69" y="3317094"/>
            <a:ext cx="4769674" cy="350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46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lit, dark, sitting&#10;&#10;Description automatically generated">
            <a:extLst>
              <a:ext uri="{FF2B5EF4-FFF2-40B4-BE49-F238E27FC236}">
                <a16:creationId xmlns:a16="http://schemas.microsoft.com/office/drawing/2014/main" id="{136ACF40-7D53-4B4A-BAF4-E7DE6D02E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364" y="126463"/>
            <a:ext cx="4497618" cy="3302537"/>
          </a:xfrm>
          <a:prstGeom prst="rect">
            <a:avLst/>
          </a:prstGeom>
        </p:spPr>
      </p:pic>
      <p:pic>
        <p:nvPicPr>
          <p:cNvPr id="5" name="Picture 4" descr="A picture containing light, lit, night, sitting&#10;&#10;Description automatically generated">
            <a:extLst>
              <a:ext uri="{FF2B5EF4-FFF2-40B4-BE49-F238E27FC236}">
                <a16:creationId xmlns:a16="http://schemas.microsoft.com/office/drawing/2014/main" id="{B81AA3D1-E42E-4CC1-8E58-2CB8D66DC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39" y="3428999"/>
            <a:ext cx="4497618" cy="3302537"/>
          </a:xfrm>
          <a:prstGeom prst="rect">
            <a:avLst/>
          </a:prstGeom>
        </p:spPr>
      </p:pic>
      <p:pic>
        <p:nvPicPr>
          <p:cNvPr id="7" name="Picture 6" descr="A close up of a light&#10;&#10;Description automatically generated">
            <a:extLst>
              <a:ext uri="{FF2B5EF4-FFF2-40B4-BE49-F238E27FC236}">
                <a16:creationId xmlns:a16="http://schemas.microsoft.com/office/drawing/2014/main" id="{B2CC01CA-194F-411A-B5FE-37FB1B748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38" y="3398009"/>
            <a:ext cx="4853354" cy="340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14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ight&#10;&#10;Description automatically generated">
            <a:extLst>
              <a:ext uri="{FF2B5EF4-FFF2-40B4-BE49-F238E27FC236}">
                <a16:creationId xmlns:a16="http://schemas.microsoft.com/office/drawing/2014/main" id="{FC7ED04F-1BF8-4664-87E0-969940E83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9" y="3429000"/>
            <a:ext cx="4521566" cy="3320121"/>
          </a:xfrm>
          <a:prstGeom prst="rect">
            <a:avLst/>
          </a:prstGeom>
        </p:spPr>
      </p:pic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E53A5E15-0617-460B-8B53-0764BAA6C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53470"/>
            <a:ext cx="4670046" cy="3429148"/>
          </a:xfrm>
          <a:prstGeom prst="rect">
            <a:avLst/>
          </a:prstGeom>
        </p:spPr>
      </p:pic>
      <p:pic>
        <p:nvPicPr>
          <p:cNvPr id="7" name="Picture 6" descr="A picture containing light, sitting, table, dark&#10;&#10;Description automatically generated">
            <a:extLst>
              <a:ext uri="{FF2B5EF4-FFF2-40B4-BE49-F238E27FC236}">
                <a16:creationId xmlns:a16="http://schemas.microsoft.com/office/drawing/2014/main" id="{EE38CF75-CFC2-4557-BCD6-EAF9580FB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31" y="108879"/>
            <a:ext cx="4670046" cy="342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16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lit, dark, night&#10;&#10;Description automatically generated">
            <a:extLst>
              <a:ext uri="{FF2B5EF4-FFF2-40B4-BE49-F238E27FC236}">
                <a16:creationId xmlns:a16="http://schemas.microsoft.com/office/drawing/2014/main" id="{6D76F808-29EB-492C-AA67-4D180FDC5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567" y="182880"/>
            <a:ext cx="4555093" cy="3344740"/>
          </a:xfrm>
          <a:prstGeom prst="rect">
            <a:avLst/>
          </a:prstGeom>
        </p:spPr>
      </p:pic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67C98425-DA8C-43B6-A003-67D774FDE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6" y="3429000"/>
            <a:ext cx="4669844" cy="3429000"/>
          </a:xfrm>
          <a:prstGeom prst="rect">
            <a:avLst/>
          </a:prstGeom>
        </p:spPr>
      </p:pic>
      <p:pic>
        <p:nvPicPr>
          <p:cNvPr id="7" name="Picture 6" descr="A close up of a light&#10;&#10;Description automatically generated">
            <a:extLst>
              <a:ext uri="{FF2B5EF4-FFF2-40B4-BE49-F238E27FC236}">
                <a16:creationId xmlns:a16="http://schemas.microsoft.com/office/drawing/2014/main" id="{00AE8115-426B-478B-8069-8A7DC4D10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544" y="3404380"/>
            <a:ext cx="4923693" cy="345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3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ight&#10;&#10;Description automatically generated">
            <a:extLst>
              <a:ext uri="{FF2B5EF4-FFF2-40B4-BE49-F238E27FC236}">
                <a16:creationId xmlns:a16="http://schemas.microsoft.com/office/drawing/2014/main" id="{B68B01DB-01DA-4C8F-8B46-7222BB14D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81" y="3504504"/>
            <a:ext cx="4567018" cy="3353496"/>
          </a:xfrm>
          <a:prstGeom prst="rect">
            <a:avLst/>
          </a:prstGeom>
        </p:spPr>
      </p:pic>
      <p:pic>
        <p:nvPicPr>
          <p:cNvPr id="5" name="Picture 4" descr="A picture containing light, lit, sitting, table&#10;&#10;Description automatically generated">
            <a:extLst>
              <a:ext uri="{FF2B5EF4-FFF2-40B4-BE49-F238E27FC236}">
                <a16:creationId xmlns:a16="http://schemas.microsoft.com/office/drawing/2014/main" id="{4FB707DB-2074-4A42-A94C-E0A1909F1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549" y="3504504"/>
            <a:ext cx="4567018" cy="3353496"/>
          </a:xfrm>
          <a:prstGeom prst="rect">
            <a:avLst/>
          </a:prstGeom>
        </p:spPr>
      </p:pic>
      <p:pic>
        <p:nvPicPr>
          <p:cNvPr id="7" name="Picture 6" descr="A picture containing light, sitting, table, dark&#10;&#10;Description automatically generated">
            <a:extLst>
              <a:ext uri="{FF2B5EF4-FFF2-40B4-BE49-F238E27FC236}">
                <a16:creationId xmlns:a16="http://schemas.microsoft.com/office/drawing/2014/main" id="{9000772E-0DA7-4592-BC4C-7A10F786F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364" y="112538"/>
            <a:ext cx="4746680" cy="34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44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lit, sitting, night&#10;&#10;Description automatically generated">
            <a:extLst>
              <a:ext uri="{FF2B5EF4-FFF2-40B4-BE49-F238E27FC236}">
                <a16:creationId xmlns:a16="http://schemas.microsoft.com/office/drawing/2014/main" id="{286A0911-CEDB-44D8-A09D-03238D9C3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38" y="98474"/>
            <a:ext cx="4363510" cy="3204063"/>
          </a:xfrm>
          <a:prstGeom prst="rect">
            <a:avLst/>
          </a:prstGeom>
        </p:spPr>
      </p:pic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1C7A7491-3463-4F13-A9B9-CE246B02F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36" y="3285173"/>
            <a:ext cx="4953253" cy="3474353"/>
          </a:xfrm>
          <a:prstGeom prst="rect">
            <a:avLst/>
          </a:prstGeom>
        </p:spPr>
      </p:pic>
      <p:pic>
        <p:nvPicPr>
          <p:cNvPr id="7" name="Picture 6" descr="A close up of a light&#10;&#10;Description automatically generated">
            <a:extLst>
              <a:ext uri="{FF2B5EF4-FFF2-40B4-BE49-F238E27FC236}">
                <a16:creationId xmlns:a16="http://schemas.microsoft.com/office/drawing/2014/main" id="{F876C22D-982B-4268-9070-95315FAB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97" y="3241244"/>
            <a:ext cx="4791434" cy="351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75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ight&#10;&#10;Description automatically generated">
            <a:extLst>
              <a:ext uri="{FF2B5EF4-FFF2-40B4-BE49-F238E27FC236}">
                <a16:creationId xmlns:a16="http://schemas.microsoft.com/office/drawing/2014/main" id="{DF92E868-AD28-4E1D-BF71-E3586BD3D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7" y="3583598"/>
            <a:ext cx="4459301" cy="3274402"/>
          </a:xfrm>
          <a:prstGeom prst="rect">
            <a:avLst/>
          </a:prstGeom>
        </p:spPr>
      </p:pic>
      <p:pic>
        <p:nvPicPr>
          <p:cNvPr id="8" name="Picture 7" descr="A picture containing light, night, long, lit&#10;&#10;Description automatically generated">
            <a:extLst>
              <a:ext uri="{FF2B5EF4-FFF2-40B4-BE49-F238E27FC236}">
                <a16:creationId xmlns:a16="http://schemas.microsoft.com/office/drawing/2014/main" id="{332D6058-37EE-4CA1-B004-3761D9902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46" y="3494174"/>
            <a:ext cx="4581086" cy="3363826"/>
          </a:xfrm>
          <a:prstGeom prst="rect">
            <a:avLst/>
          </a:prstGeom>
        </p:spPr>
      </p:pic>
      <p:pic>
        <p:nvPicPr>
          <p:cNvPr id="10" name="Picture 9" descr="A close up of a light&#10;&#10;Description automatically generated">
            <a:extLst>
              <a:ext uri="{FF2B5EF4-FFF2-40B4-BE49-F238E27FC236}">
                <a16:creationId xmlns:a16="http://schemas.microsoft.com/office/drawing/2014/main" id="{4F64EC91-C8CB-4662-B6DE-F5CB4A1B8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97" y="219773"/>
            <a:ext cx="4581085" cy="336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55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lit, sitting, dark&#10;&#10;Description automatically generated">
            <a:extLst>
              <a:ext uri="{FF2B5EF4-FFF2-40B4-BE49-F238E27FC236}">
                <a16:creationId xmlns:a16="http://schemas.microsoft.com/office/drawing/2014/main" id="{064D5F2C-D178-4DFA-A094-39A3CE8DB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515" y="137013"/>
            <a:ext cx="4271596" cy="3136572"/>
          </a:xfrm>
          <a:prstGeom prst="rect">
            <a:avLst/>
          </a:prstGeom>
        </p:spPr>
      </p:pic>
      <p:pic>
        <p:nvPicPr>
          <p:cNvPr id="5" name="Picture 4" descr="A picture containing light, night, lit, long&#10;&#10;Description automatically generated">
            <a:extLst>
              <a:ext uri="{FF2B5EF4-FFF2-40B4-BE49-F238E27FC236}">
                <a16:creationId xmlns:a16="http://schemas.microsoft.com/office/drawing/2014/main" id="{ADF7A4A1-EA3B-492B-BB9A-762030F59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6" y="3273585"/>
            <a:ext cx="4694905" cy="3447402"/>
          </a:xfrm>
          <a:prstGeom prst="rect">
            <a:avLst/>
          </a:prstGeom>
        </p:spPr>
      </p:pic>
      <p:pic>
        <p:nvPicPr>
          <p:cNvPr id="7" name="Picture 6" descr="A picture containing light, lit, sitting, night&#10;&#10;Description automatically generated">
            <a:extLst>
              <a:ext uri="{FF2B5EF4-FFF2-40B4-BE49-F238E27FC236}">
                <a16:creationId xmlns:a16="http://schemas.microsoft.com/office/drawing/2014/main" id="{F266BB8E-6B03-4A58-8763-2CC1A54EC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42" y="3273585"/>
            <a:ext cx="4914830" cy="34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92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</Words>
  <Application>Microsoft Office PowerPoint</Application>
  <PresentationFormat>Widescreen</PresentationFormat>
  <Paragraphs>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GFS-v16 TC track verification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GFS-v16 TC track verification</dc:title>
  <dc:creator>JAY PENG</dc:creator>
  <cp:lastModifiedBy>JAY PENG</cp:lastModifiedBy>
  <cp:revision>45</cp:revision>
  <dcterms:created xsi:type="dcterms:W3CDTF">2020-08-24T13:20:18Z</dcterms:created>
  <dcterms:modified xsi:type="dcterms:W3CDTF">2020-08-27T13:49:56Z</dcterms:modified>
</cp:coreProperties>
</file>