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2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0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97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0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5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7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2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2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72587-20D3-4D17-B22C-E4758E988F6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A6544-EC92-45A4-9029-74166328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8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Review report on “Beyond the Big-leaf” model at NOAA: Use of Novel Satellite Data and In-Canopy Processes to Improve U.S. Air Quality Prediction”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By Jianping Huang</a:t>
            </a:r>
          </a:p>
          <a:p>
            <a:endParaRPr lang="en-US" dirty="0" smtClean="0"/>
          </a:p>
          <a:p>
            <a:r>
              <a:rPr lang="en-US" dirty="0" smtClean="0"/>
              <a:t>2/24/2022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53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Highlights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Objective of this proposal: </a:t>
            </a:r>
            <a:endParaRPr lang="en-US" dirty="0">
              <a:solidFill>
                <a:srgbClr val="0000FF"/>
              </a:solidFill>
            </a:endParaRPr>
          </a:p>
          <a:p>
            <a:pPr indent="457200">
              <a:buSzPct val="90000"/>
              <a:buFont typeface="Calibri" panose="020F0502020204030204" pitchFamily="34" charset="0"/>
              <a:buChar char="‒"/>
            </a:pPr>
            <a:r>
              <a:rPr lang="en-US" dirty="0" smtClean="0"/>
              <a:t>To improve the RRFS-CMAQ ozone (O</a:t>
            </a:r>
            <a:r>
              <a:rPr lang="en-US" baseline="-25000" dirty="0" smtClean="0"/>
              <a:t>3</a:t>
            </a:r>
            <a:r>
              <a:rPr lang="en-US" dirty="0" smtClean="0"/>
              <a:t>) over-prediction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Methodology:   </a:t>
            </a:r>
          </a:p>
          <a:p>
            <a:pPr indent="457200">
              <a:buSzPct val="85000"/>
              <a:buFont typeface="Calibri" panose="020F0502020204030204" pitchFamily="34" charset="0"/>
              <a:buChar char="‒"/>
            </a:pPr>
            <a:r>
              <a:rPr lang="en-US" dirty="0" smtClean="0"/>
              <a:t>To develop and improve a multi-layer canopy (MLC) model</a:t>
            </a:r>
          </a:p>
          <a:p>
            <a:pPr indent="457200">
              <a:buSzPct val="85000"/>
              <a:buFont typeface="Calibri" panose="020F0502020204030204" pitchFamily="34" charset="0"/>
              <a:buChar char="‒"/>
            </a:pPr>
            <a:r>
              <a:rPr lang="en-US" dirty="0" smtClean="0"/>
              <a:t>To incorporate the MLC model into the RRFS-CMAQ inline system</a:t>
            </a:r>
          </a:p>
          <a:p>
            <a:pPr indent="457200">
              <a:buSzPct val="85000"/>
              <a:buFont typeface="Calibri" panose="020F0502020204030204" pitchFamily="34" charset="0"/>
              <a:buChar char="‒"/>
            </a:pPr>
            <a:r>
              <a:rPr lang="en-US" dirty="0" smtClean="0"/>
              <a:t>To better represent canopy parameters (i.e., LAI, FCH) with high-resolution of satellite-based Global Ecosystem Dynamics Investigation (GEDI) data</a:t>
            </a:r>
          </a:p>
          <a:p>
            <a:pPr indent="457200">
              <a:buSzPct val="85000"/>
              <a:buFont typeface="Calibri" panose="020F0502020204030204" pitchFamily="34" charset="0"/>
              <a:buChar char="‒"/>
            </a:pPr>
            <a:r>
              <a:rPr lang="en-US" dirty="0" smtClean="0"/>
              <a:t>To conduct sensitivity studies for assessment of MLC impact on ozone prediction. </a:t>
            </a:r>
          </a:p>
          <a:p>
            <a:pPr indent="457200">
              <a:buSzPct val="85000"/>
              <a:buFont typeface="Calibri" panose="020F0502020204030204" pitchFamily="34" charset="0"/>
              <a:buChar char="‒"/>
            </a:pP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3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544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110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Review report on “Beyond the Big-leaf” model at NOAA: Use of Novel Satellite Data and In-Canopy Processes to Improve U.S. Air Quality Prediction”</vt:lpstr>
      <vt:lpstr>Highlights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report on the proposal of “Beyond the Big-leaf” model at NOAA: Use of Novel Satellite Data and In-Canopy Processes to Improve U.S. Air Quality Prediction”</dc:title>
  <dc:creator>Jianping Huang</dc:creator>
  <cp:lastModifiedBy>Jianping Huang</cp:lastModifiedBy>
  <cp:revision>6</cp:revision>
  <dcterms:created xsi:type="dcterms:W3CDTF">2022-02-24T19:24:19Z</dcterms:created>
  <dcterms:modified xsi:type="dcterms:W3CDTF">2022-02-25T01:55:25Z</dcterms:modified>
</cp:coreProperties>
</file>